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Source Sans Pro Light"/>
      <p:regular r:id="rId25"/>
      <p:bold r:id="rId26"/>
      <p:italic r:id="rId27"/>
      <p:boldItalic r:id="rId28"/>
    </p:embeddedFont>
    <p:embeddedFont>
      <p:font typeface="Source Sans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Light-bold.fntdata"/><Relationship Id="rId25" Type="http://schemas.openxmlformats.org/officeDocument/2006/relationships/font" Target="fonts/SourceSansProLight-regular.fntdata"/><Relationship Id="rId28" Type="http://schemas.openxmlformats.org/officeDocument/2006/relationships/font" Target="fonts/SourceSansProLight-boldItalic.fntdata"/><Relationship Id="rId27" Type="http://schemas.openxmlformats.org/officeDocument/2006/relationships/font" Target="fonts/SourceSansPr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italic.fntdata"/><Relationship Id="rId30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ourceSans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7dfa7f0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7dfa7f0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7dfa7f01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7dfa7f01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7dfa7f01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7dfa7f01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7dfa7f01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7dfa7f01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7dfa7f01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7dfa7f01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7dfa7f01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7dfa7f01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7dfa7f01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7dfa7f01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7dfa7f01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7dfa7f01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7dfa7f01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7dfa7f01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7dfa7f01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7dfa7f01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7dfa7f015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7dfa7f015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7dfa7f015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7dfa7f015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7dfa7f0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7dfa7f0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suspect there are some Etcher users in the audience.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7dfa7f01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7dfa7f01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7dfa7f0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7dfa7f0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7dfa7f01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7dfa7f01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7dfa7f0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7dfa7f0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7dfa7f01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7dfa7f01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c2ee3cb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c2ee3cb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22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2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4294967295" type="title"/>
          </p:nvPr>
        </p:nvSpPr>
        <p:spPr>
          <a:xfrm>
            <a:off x="103350" y="543100"/>
            <a:ext cx="8937300" cy="23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IoT Fleet Management with balenaCloud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96" name="Google Shape;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638" y="2395606"/>
            <a:ext cx="1608725" cy="21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Device is Easy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75" y="152400"/>
            <a:ext cx="73388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and Push Application to Fleet</a:t>
            </a:r>
            <a:endParaRPr/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464100" y="1152475"/>
            <a:ext cx="59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Use balena CLI to package up application</a:t>
            </a:r>
            <a:endParaRPr sz="1600"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489" y="1658400"/>
            <a:ext cx="5723023" cy="33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and Push Application to Fleet</a:t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450" y="1106225"/>
            <a:ext cx="55350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67" y="316788"/>
            <a:ext cx="7311065" cy="450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52400"/>
            <a:ext cx="73459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Flashing Devices, and Build a Fleet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try</a:t>
            </a:r>
            <a:endParaRPr/>
          </a:p>
        </p:txBody>
      </p:sp>
      <p:sp>
        <p:nvSpPr>
          <p:cNvPr id="295" name="Google Shape;295;p40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http://hub.balena.io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http://balena.io/blog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http://github.com/balenalabs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0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Edge Impulse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Nvidia Jetson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ROS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Display, Signage, Kiosk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Environmental Sensing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OpenDataCam (Jetson Nano)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LoRa Gateways (TTN, Helium)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506F"/>
                </a:solidFill>
              </a:rPr>
              <a:t>…. and more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/ 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Tour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736" y="722225"/>
            <a:ext cx="5698527" cy="36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Balena Ecosystem is Much More... </a:t>
            </a:r>
            <a:endParaRPr/>
          </a:p>
        </p:txBody>
      </p:sp>
      <p:sp>
        <p:nvSpPr>
          <p:cNvPr id="112" name="Google Shape;112;p26"/>
          <p:cNvSpPr txBox="1"/>
          <p:nvPr>
            <p:ph idx="2" type="body"/>
          </p:nvPr>
        </p:nvSpPr>
        <p:spPr>
          <a:xfrm>
            <a:off x="4819375" y="1317900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balenaHub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balenaFin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EtcherPro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openBalena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balenaEngine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balenaLabs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99" y="1317900"/>
            <a:ext cx="338334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balenaCloud</a:t>
            </a:r>
            <a:endParaRPr/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“Platform built to develop, deploy, and manage fleets of connected devices at scale.”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449" y="86957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mean by IoT “Fleet Management”?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9"/>
          <p:cNvGrpSpPr/>
          <p:nvPr/>
        </p:nvGrpSpPr>
        <p:grpSpPr>
          <a:xfrm>
            <a:off x="2671275" y="1074225"/>
            <a:ext cx="4089352" cy="2995025"/>
            <a:chOff x="2671275" y="1074225"/>
            <a:chExt cx="4089352" cy="2995025"/>
          </a:xfrm>
        </p:grpSpPr>
        <p:pic>
          <p:nvPicPr>
            <p:cNvPr id="131" name="Google Shape;13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30"/>
          <p:cNvGrpSpPr/>
          <p:nvPr/>
        </p:nvGrpSpPr>
        <p:grpSpPr>
          <a:xfrm>
            <a:off x="623158" y="343077"/>
            <a:ext cx="916833" cy="671485"/>
            <a:chOff x="2671275" y="1074225"/>
            <a:chExt cx="4089352" cy="2995025"/>
          </a:xfrm>
        </p:grpSpPr>
        <p:pic>
          <p:nvPicPr>
            <p:cNvPr id="138" name="Google Shape;13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p30"/>
          <p:cNvGrpSpPr/>
          <p:nvPr/>
        </p:nvGrpSpPr>
        <p:grpSpPr>
          <a:xfrm>
            <a:off x="623158" y="1100252"/>
            <a:ext cx="916833" cy="671485"/>
            <a:chOff x="2671275" y="1074225"/>
            <a:chExt cx="4089352" cy="2995025"/>
          </a:xfrm>
        </p:grpSpPr>
        <p:pic>
          <p:nvPicPr>
            <p:cNvPr id="141" name="Google Shape;14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30"/>
          <p:cNvGrpSpPr/>
          <p:nvPr/>
        </p:nvGrpSpPr>
        <p:grpSpPr>
          <a:xfrm>
            <a:off x="623158" y="1857427"/>
            <a:ext cx="916833" cy="671485"/>
            <a:chOff x="2671275" y="1074225"/>
            <a:chExt cx="4089352" cy="2995025"/>
          </a:xfrm>
        </p:grpSpPr>
        <p:pic>
          <p:nvPicPr>
            <p:cNvPr id="144" name="Google Shape;14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p30"/>
          <p:cNvGrpSpPr/>
          <p:nvPr/>
        </p:nvGrpSpPr>
        <p:grpSpPr>
          <a:xfrm>
            <a:off x="623158" y="2614602"/>
            <a:ext cx="916833" cy="671485"/>
            <a:chOff x="2671275" y="1074225"/>
            <a:chExt cx="4089352" cy="2995025"/>
          </a:xfrm>
        </p:grpSpPr>
        <p:pic>
          <p:nvPicPr>
            <p:cNvPr id="147" name="Google Shape;14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30"/>
          <p:cNvGrpSpPr/>
          <p:nvPr/>
        </p:nvGrpSpPr>
        <p:grpSpPr>
          <a:xfrm>
            <a:off x="623158" y="4128952"/>
            <a:ext cx="916833" cy="671485"/>
            <a:chOff x="2671275" y="1074225"/>
            <a:chExt cx="4089352" cy="2995025"/>
          </a:xfrm>
        </p:grpSpPr>
        <p:pic>
          <p:nvPicPr>
            <p:cNvPr id="150" name="Google Shape;15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30"/>
          <p:cNvGrpSpPr/>
          <p:nvPr/>
        </p:nvGrpSpPr>
        <p:grpSpPr>
          <a:xfrm>
            <a:off x="1694783" y="343077"/>
            <a:ext cx="916833" cy="671485"/>
            <a:chOff x="2671275" y="1074225"/>
            <a:chExt cx="4089352" cy="2995025"/>
          </a:xfrm>
        </p:grpSpPr>
        <p:pic>
          <p:nvPicPr>
            <p:cNvPr id="153" name="Google Shape;15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30"/>
          <p:cNvGrpSpPr/>
          <p:nvPr/>
        </p:nvGrpSpPr>
        <p:grpSpPr>
          <a:xfrm>
            <a:off x="1694783" y="1100252"/>
            <a:ext cx="916833" cy="671485"/>
            <a:chOff x="2671275" y="1074225"/>
            <a:chExt cx="4089352" cy="2995025"/>
          </a:xfrm>
        </p:grpSpPr>
        <p:pic>
          <p:nvPicPr>
            <p:cNvPr id="156" name="Google Shape;15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30"/>
          <p:cNvGrpSpPr/>
          <p:nvPr/>
        </p:nvGrpSpPr>
        <p:grpSpPr>
          <a:xfrm>
            <a:off x="1694783" y="2614602"/>
            <a:ext cx="916833" cy="671485"/>
            <a:chOff x="2671275" y="1074225"/>
            <a:chExt cx="4089352" cy="2995025"/>
          </a:xfrm>
        </p:grpSpPr>
        <p:pic>
          <p:nvPicPr>
            <p:cNvPr id="159" name="Google Shape;15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30"/>
          <p:cNvGrpSpPr/>
          <p:nvPr/>
        </p:nvGrpSpPr>
        <p:grpSpPr>
          <a:xfrm>
            <a:off x="1694783" y="3371777"/>
            <a:ext cx="916833" cy="671485"/>
            <a:chOff x="2671275" y="1074225"/>
            <a:chExt cx="4089352" cy="2995025"/>
          </a:xfrm>
        </p:grpSpPr>
        <p:pic>
          <p:nvPicPr>
            <p:cNvPr id="162" name="Google Shape;16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30"/>
          <p:cNvGrpSpPr/>
          <p:nvPr/>
        </p:nvGrpSpPr>
        <p:grpSpPr>
          <a:xfrm>
            <a:off x="1694783" y="4128952"/>
            <a:ext cx="916833" cy="671485"/>
            <a:chOff x="2671275" y="1074225"/>
            <a:chExt cx="4089352" cy="2995025"/>
          </a:xfrm>
        </p:grpSpPr>
        <p:pic>
          <p:nvPicPr>
            <p:cNvPr id="165" name="Google Shape;16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30"/>
          <p:cNvGrpSpPr/>
          <p:nvPr/>
        </p:nvGrpSpPr>
        <p:grpSpPr>
          <a:xfrm>
            <a:off x="3531783" y="343077"/>
            <a:ext cx="916833" cy="671485"/>
            <a:chOff x="2671275" y="1074225"/>
            <a:chExt cx="4089352" cy="2995025"/>
          </a:xfrm>
        </p:grpSpPr>
        <p:pic>
          <p:nvPicPr>
            <p:cNvPr id="168" name="Google Shape;16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30"/>
          <p:cNvGrpSpPr/>
          <p:nvPr/>
        </p:nvGrpSpPr>
        <p:grpSpPr>
          <a:xfrm>
            <a:off x="3531783" y="1100252"/>
            <a:ext cx="916833" cy="671485"/>
            <a:chOff x="2671275" y="1074225"/>
            <a:chExt cx="4089352" cy="2995025"/>
          </a:xfrm>
        </p:grpSpPr>
        <p:pic>
          <p:nvPicPr>
            <p:cNvPr id="171" name="Google Shape;17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Google Shape;173;p30"/>
          <p:cNvGrpSpPr/>
          <p:nvPr/>
        </p:nvGrpSpPr>
        <p:grpSpPr>
          <a:xfrm>
            <a:off x="3531783" y="2614602"/>
            <a:ext cx="916833" cy="671485"/>
            <a:chOff x="2671275" y="1074225"/>
            <a:chExt cx="4089352" cy="2995025"/>
          </a:xfrm>
        </p:grpSpPr>
        <p:pic>
          <p:nvPicPr>
            <p:cNvPr id="174" name="Google Shape;17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30"/>
          <p:cNvGrpSpPr/>
          <p:nvPr/>
        </p:nvGrpSpPr>
        <p:grpSpPr>
          <a:xfrm>
            <a:off x="3531783" y="4128952"/>
            <a:ext cx="916833" cy="671485"/>
            <a:chOff x="2671275" y="1074225"/>
            <a:chExt cx="4089352" cy="2995025"/>
          </a:xfrm>
        </p:grpSpPr>
        <p:pic>
          <p:nvPicPr>
            <p:cNvPr id="177" name="Google Shape;17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30"/>
          <p:cNvGrpSpPr/>
          <p:nvPr/>
        </p:nvGrpSpPr>
        <p:grpSpPr>
          <a:xfrm>
            <a:off x="4603408" y="343077"/>
            <a:ext cx="916833" cy="671485"/>
            <a:chOff x="2671275" y="1074225"/>
            <a:chExt cx="4089352" cy="2995025"/>
          </a:xfrm>
        </p:grpSpPr>
        <p:pic>
          <p:nvPicPr>
            <p:cNvPr id="180" name="Google Shape;18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30"/>
          <p:cNvGrpSpPr/>
          <p:nvPr/>
        </p:nvGrpSpPr>
        <p:grpSpPr>
          <a:xfrm>
            <a:off x="4603408" y="1857427"/>
            <a:ext cx="916833" cy="671485"/>
            <a:chOff x="2671275" y="1074225"/>
            <a:chExt cx="4089352" cy="2995025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30"/>
          <p:cNvGrpSpPr/>
          <p:nvPr/>
        </p:nvGrpSpPr>
        <p:grpSpPr>
          <a:xfrm>
            <a:off x="4603408" y="3371777"/>
            <a:ext cx="916833" cy="671485"/>
            <a:chOff x="2671275" y="1074225"/>
            <a:chExt cx="4089352" cy="2995025"/>
          </a:xfrm>
        </p:grpSpPr>
        <p:pic>
          <p:nvPicPr>
            <p:cNvPr id="186" name="Google Shape;18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30"/>
          <p:cNvGrpSpPr/>
          <p:nvPr/>
        </p:nvGrpSpPr>
        <p:grpSpPr>
          <a:xfrm>
            <a:off x="4603408" y="4128952"/>
            <a:ext cx="916833" cy="671485"/>
            <a:chOff x="2671275" y="1074225"/>
            <a:chExt cx="4089352" cy="2995025"/>
          </a:xfrm>
        </p:grpSpPr>
        <p:pic>
          <p:nvPicPr>
            <p:cNvPr id="189" name="Google Shape;18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30"/>
          <p:cNvGrpSpPr/>
          <p:nvPr/>
        </p:nvGrpSpPr>
        <p:grpSpPr>
          <a:xfrm>
            <a:off x="6746658" y="343077"/>
            <a:ext cx="916833" cy="671485"/>
            <a:chOff x="2671275" y="1074225"/>
            <a:chExt cx="4089352" cy="2995025"/>
          </a:xfrm>
        </p:grpSpPr>
        <p:pic>
          <p:nvPicPr>
            <p:cNvPr id="192" name="Google Shape;19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30"/>
          <p:cNvGrpSpPr/>
          <p:nvPr/>
        </p:nvGrpSpPr>
        <p:grpSpPr>
          <a:xfrm>
            <a:off x="6746658" y="1857427"/>
            <a:ext cx="916833" cy="671485"/>
            <a:chOff x="2671275" y="1074225"/>
            <a:chExt cx="4089352" cy="2995025"/>
          </a:xfrm>
        </p:grpSpPr>
        <p:pic>
          <p:nvPicPr>
            <p:cNvPr id="195" name="Google Shape;19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30"/>
          <p:cNvGrpSpPr/>
          <p:nvPr/>
        </p:nvGrpSpPr>
        <p:grpSpPr>
          <a:xfrm>
            <a:off x="6746658" y="2614602"/>
            <a:ext cx="916833" cy="671485"/>
            <a:chOff x="2671275" y="1074225"/>
            <a:chExt cx="4089352" cy="2995025"/>
          </a:xfrm>
        </p:grpSpPr>
        <p:pic>
          <p:nvPicPr>
            <p:cNvPr id="198" name="Google Shape;19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30"/>
          <p:cNvGrpSpPr/>
          <p:nvPr/>
        </p:nvGrpSpPr>
        <p:grpSpPr>
          <a:xfrm>
            <a:off x="6746658" y="3371777"/>
            <a:ext cx="916833" cy="671485"/>
            <a:chOff x="2671275" y="1074225"/>
            <a:chExt cx="4089352" cy="2995025"/>
          </a:xfrm>
        </p:grpSpPr>
        <p:pic>
          <p:nvPicPr>
            <p:cNvPr id="201" name="Google Shape;20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30"/>
          <p:cNvGrpSpPr/>
          <p:nvPr/>
        </p:nvGrpSpPr>
        <p:grpSpPr>
          <a:xfrm>
            <a:off x="6746658" y="4128952"/>
            <a:ext cx="916833" cy="671485"/>
            <a:chOff x="2671275" y="1074225"/>
            <a:chExt cx="4089352" cy="2995025"/>
          </a:xfrm>
        </p:grpSpPr>
        <p:pic>
          <p:nvPicPr>
            <p:cNvPr id="204" name="Google Shape;20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30"/>
          <p:cNvGrpSpPr/>
          <p:nvPr/>
        </p:nvGrpSpPr>
        <p:grpSpPr>
          <a:xfrm>
            <a:off x="5675033" y="343077"/>
            <a:ext cx="916833" cy="671485"/>
            <a:chOff x="2671275" y="1074225"/>
            <a:chExt cx="4089352" cy="2995025"/>
          </a:xfrm>
        </p:grpSpPr>
        <p:pic>
          <p:nvPicPr>
            <p:cNvPr id="207" name="Google Shape;20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30"/>
          <p:cNvGrpSpPr/>
          <p:nvPr/>
        </p:nvGrpSpPr>
        <p:grpSpPr>
          <a:xfrm>
            <a:off x="5675033" y="1100252"/>
            <a:ext cx="916833" cy="671485"/>
            <a:chOff x="2671275" y="1074225"/>
            <a:chExt cx="4089352" cy="2995025"/>
          </a:xfrm>
        </p:grpSpPr>
        <p:pic>
          <p:nvPicPr>
            <p:cNvPr id="210" name="Google Shape;21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" name="Google Shape;212;p30"/>
          <p:cNvGrpSpPr/>
          <p:nvPr/>
        </p:nvGrpSpPr>
        <p:grpSpPr>
          <a:xfrm>
            <a:off x="5675033" y="1857427"/>
            <a:ext cx="916833" cy="671485"/>
            <a:chOff x="2671275" y="1074225"/>
            <a:chExt cx="4089352" cy="2995025"/>
          </a:xfrm>
        </p:grpSpPr>
        <p:pic>
          <p:nvPicPr>
            <p:cNvPr id="213" name="Google Shape;21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30"/>
          <p:cNvGrpSpPr/>
          <p:nvPr/>
        </p:nvGrpSpPr>
        <p:grpSpPr>
          <a:xfrm>
            <a:off x="5675033" y="3371777"/>
            <a:ext cx="916833" cy="671485"/>
            <a:chOff x="2671275" y="1074225"/>
            <a:chExt cx="4089352" cy="2995025"/>
          </a:xfrm>
        </p:grpSpPr>
        <p:pic>
          <p:nvPicPr>
            <p:cNvPr id="216" name="Google Shape;21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30"/>
          <p:cNvGrpSpPr/>
          <p:nvPr/>
        </p:nvGrpSpPr>
        <p:grpSpPr>
          <a:xfrm>
            <a:off x="5675033" y="4128952"/>
            <a:ext cx="916833" cy="671485"/>
            <a:chOff x="2671275" y="1074225"/>
            <a:chExt cx="4089352" cy="2995025"/>
          </a:xfrm>
        </p:grpSpPr>
        <p:pic>
          <p:nvPicPr>
            <p:cNvPr id="219" name="Google Shape;21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4579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12154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191570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26732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425" y="3488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425" y="42455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4579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12154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191569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26732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34880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42455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152" y="273119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987" y="1974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987" y="3488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6527" y="12168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987" y="19738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77" y="34880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9789" y="12168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4690553" y="2724651"/>
            <a:ext cx="829697" cy="5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52400"/>
            <a:ext cx="73459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